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284" y="-16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300315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T99X171.00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BFX-AT100_inspection criteria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519249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Eagle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83286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/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163</Words>
  <Application>Microsoft Office PowerPoint</Application>
  <PresentationFormat>A4 용지(210x297mm)</PresentationFormat>
  <Paragraphs>76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Son Seunghwan</cp:lastModifiedBy>
  <cp:revision>28</cp:revision>
  <cp:lastPrinted>2019-07-10T05:27:55Z</cp:lastPrinted>
  <dcterms:created xsi:type="dcterms:W3CDTF">2019-06-12T01:28:04Z</dcterms:created>
  <dcterms:modified xsi:type="dcterms:W3CDTF">2019-07-24T07:43:27Z</dcterms:modified>
</cp:coreProperties>
</file>